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B3D6-3574-43AA-A0BC-581530F0A830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2904B-1005-4F47-B2FC-FCC8E8FCF5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B3D6-3574-43AA-A0BC-581530F0A830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2904B-1005-4F47-B2FC-FCC8E8FCF5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B3D6-3574-43AA-A0BC-581530F0A830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2904B-1005-4F47-B2FC-FCC8E8FCF5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B3D6-3574-43AA-A0BC-581530F0A830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2904B-1005-4F47-B2FC-FCC8E8FCF5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B3D6-3574-43AA-A0BC-581530F0A830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2904B-1005-4F47-B2FC-FCC8E8FCF5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B3D6-3574-43AA-A0BC-581530F0A830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2904B-1005-4F47-B2FC-FCC8E8FCF5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B3D6-3574-43AA-A0BC-581530F0A830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2904B-1005-4F47-B2FC-FCC8E8FCF5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B3D6-3574-43AA-A0BC-581530F0A830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2904B-1005-4F47-B2FC-FCC8E8FCF5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B3D6-3574-43AA-A0BC-581530F0A830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2904B-1005-4F47-B2FC-FCC8E8FCF5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B3D6-3574-43AA-A0BC-581530F0A830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2904B-1005-4F47-B2FC-FCC8E8FCF5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B3D6-3574-43AA-A0BC-581530F0A830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D62904B-1005-4F47-B2FC-FCC8E8FCF5D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EFB3D6-3574-43AA-A0BC-581530F0A830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D62904B-1005-4F47-B2FC-FCC8E8FCF5DA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FAMILIARIZACION Y AMBIENTACION ACUATICA</a:t>
            </a:r>
            <a:endParaRPr lang="es-E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endParaRPr lang="es-ES" dirty="0" smtClean="0"/>
          </a:p>
          <a:p>
            <a:pPr algn="ctr"/>
            <a:endParaRPr lang="es-ES" dirty="0" smtClean="0"/>
          </a:p>
          <a:p>
            <a:pPr algn="l"/>
            <a:r>
              <a:rPr lang="es-ES" dirty="0" smtClean="0"/>
              <a:t>Natación</a:t>
            </a:r>
          </a:p>
          <a:p>
            <a:pPr algn="l"/>
            <a:r>
              <a:rPr lang="es-ES" dirty="0" smtClean="0"/>
              <a:t>Ciencias del Deporte y la Recreación</a:t>
            </a:r>
          </a:p>
          <a:p>
            <a:pPr algn="l"/>
            <a:r>
              <a:rPr lang="es-ES" dirty="0" smtClean="0"/>
              <a:t> 2012</a:t>
            </a:r>
            <a:endParaRPr lang="es-ES" dirty="0"/>
          </a:p>
        </p:txBody>
      </p:sp>
      <p:pic>
        <p:nvPicPr>
          <p:cNvPr id="50178" name="Picture 2" descr="http://www.revistacarrusel.cl/wp-content/uploads/2012/02/aprenderanad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786322"/>
            <a:ext cx="3286148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/>
          </a:bodyPr>
          <a:lstStyle/>
          <a:p>
            <a:r>
              <a:rPr lang="es-ES" sz="3200" b="1" dirty="0" smtClean="0">
                <a:latin typeface="Arial" pitchFamily="34" charset="0"/>
                <a:cs typeface="Arial" pitchFamily="34" charset="0"/>
              </a:rPr>
              <a:t>Saltos:</a:t>
            </a:r>
          </a:p>
          <a:p>
            <a:endParaRPr lang="es-ES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Impulso.</a:t>
            </a:r>
          </a:p>
          <a:p>
            <a:endParaRPr lang="es-E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Vuelo.</a:t>
            </a:r>
          </a:p>
          <a:p>
            <a:endParaRPr lang="es-E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Caída</a:t>
            </a:r>
          </a:p>
          <a:p>
            <a:pPr>
              <a:buNone/>
            </a:pPr>
            <a:endParaRPr lang="es-ES" sz="3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://www.fuerzaycontrol.com/wp-content/uploads/2006/11/salto-natacion-completo-cop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428736"/>
            <a:ext cx="4857784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/>
          </a:bodyPr>
          <a:lstStyle/>
          <a:p>
            <a:r>
              <a:rPr lang="es-ES" sz="3200" b="1" dirty="0" smtClean="0">
                <a:latin typeface="Arial" pitchFamily="34" charset="0"/>
                <a:cs typeface="Arial" pitchFamily="34" charset="0"/>
              </a:rPr>
              <a:t>GIROS:</a:t>
            </a:r>
          </a:p>
          <a:p>
            <a:pPr>
              <a:buNone/>
            </a:pPr>
            <a:r>
              <a:rPr lang="es-ES" sz="2800" dirty="0" smtClean="0">
                <a:latin typeface="Arial" pitchFamily="34" charset="0"/>
                <a:cs typeface="Arial" pitchFamily="34" charset="0"/>
              </a:rPr>
              <a:t>  Todos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los movimientos que impliquen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una rotación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a través de cada uno de los ejes principales que atraviesan el cuerpo humano, es decir, el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vertical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, el antero posterior y el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transversal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www.quo.es/var/quo/storage/images/ciencia/consultas/cuales_son_los_mejores_modos_de_dar_la_vuelta_en_natacion/11229-1-esl-ES/cuales_son_los_mejores_modos_de_dar_la_vuelta_en_natacion_breve_landscap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714752"/>
            <a:ext cx="4357718" cy="2457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704088"/>
            <a:ext cx="7758138" cy="3939358"/>
          </a:xfrm>
        </p:spPr>
        <p:txBody>
          <a:bodyPr/>
          <a:lstStyle/>
          <a:p>
            <a:pPr algn="ctr"/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MUCHAS GRACIAS…..</a:t>
            </a:r>
            <a:endParaRPr lang="es-ES" dirty="0"/>
          </a:p>
        </p:txBody>
      </p:sp>
      <p:pic>
        <p:nvPicPr>
          <p:cNvPr id="24578" name="Picture 2" descr="http://www.almendron.com/galeria/d/458-2/buceador_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928670"/>
            <a:ext cx="4143404" cy="2571768"/>
          </a:xfrm>
          <a:prstGeom prst="rect">
            <a:avLst/>
          </a:prstGeom>
          <a:noFill/>
        </p:spPr>
      </p:pic>
      <p:pic>
        <p:nvPicPr>
          <p:cNvPr id="24580" name="Picture 4" descr="http://3.bp.blogspot.com/-BGkosMq-PG0/TcCrdkQTGII/AAAAAAAAAAM/RDbvZNQgYH4/s1600/ded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2983"/>
            <a:ext cx="1928826" cy="1905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Familiarización: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CO" sz="2800" dirty="0" smtClean="0">
                <a:latin typeface="Arial" pitchFamily="34" charset="0"/>
                <a:cs typeface="Arial" pitchFamily="34" charset="0"/>
              </a:rPr>
              <a:t>Es un proceso de aprendizaje.</a:t>
            </a:r>
          </a:p>
          <a:p>
            <a:pPr algn="just"/>
            <a:endParaRPr lang="es-CO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CO" sz="2800" dirty="0" smtClean="0">
                <a:latin typeface="Arial" pitchFamily="34" charset="0"/>
                <a:cs typeface="Arial" pitchFamily="34" charset="0"/>
              </a:rPr>
              <a:t>Busca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superación de temores.</a:t>
            </a:r>
          </a:p>
          <a:p>
            <a:pPr algn="just"/>
            <a:endParaRPr lang="es-CO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CO" sz="2800" dirty="0" smtClean="0">
                <a:latin typeface="Arial" pitchFamily="34" charset="0"/>
                <a:cs typeface="Arial" pitchFamily="34" charset="0"/>
              </a:rPr>
              <a:t>Adaptación mecánica y </a:t>
            </a:r>
            <a:endParaRPr lang="es-CO" sz="2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CO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fisiológica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al agua.</a:t>
            </a:r>
          </a:p>
          <a:p>
            <a:pPr algn="just"/>
            <a:endParaRPr lang="es-CO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CO" sz="2800" dirty="0" smtClean="0">
                <a:latin typeface="Arial" pitchFamily="34" charset="0"/>
                <a:cs typeface="Arial" pitchFamily="34" charset="0"/>
              </a:rPr>
              <a:t>Disposición emocional para </a:t>
            </a:r>
            <a:endParaRPr lang="es-CO" sz="2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CO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dicho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control.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http://www.humboldt.ed.cr/que-ofrecemos/imagenes/Natac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285992"/>
            <a:ext cx="3000364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Etapa de ambientación: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Fase inicial de la familiarización. </a:t>
            </a:r>
          </a:p>
          <a:p>
            <a:endParaRPr lang="es-E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Sigilo y temor del novato.</a:t>
            </a:r>
          </a:p>
          <a:p>
            <a:endParaRPr lang="es-E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2800" dirty="0" smtClean="0">
                <a:latin typeface="Arial" pitchFamily="34" charset="0"/>
                <a:cs typeface="Arial" pitchFamily="34" charset="0"/>
              </a:rPr>
              <a:t>Control respiratorio apneíco.</a:t>
            </a:r>
          </a:p>
          <a:p>
            <a:endParaRPr lang="es-CO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28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raslación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en bipedestación </a:t>
            </a:r>
            <a:endParaRPr lang="es-CO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CO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dentro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de la piscina.</a:t>
            </a:r>
            <a:endParaRPr lang="es-ES" sz="2800" dirty="0" smtClean="0">
              <a:latin typeface="Arial" pitchFamily="34" charset="0"/>
              <a:cs typeface="Arial" pitchFamily="34" charset="0"/>
            </a:endParaRPr>
          </a:p>
          <a:p>
            <a:endParaRPr lang="es-ES" sz="2800" dirty="0" smtClean="0">
              <a:latin typeface="Arial" pitchFamily="34" charset="0"/>
              <a:cs typeface="Arial" pitchFamily="34" charset="0"/>
            </a:endParaRPr>
          </a:p>
          <a:p>
            <a:endParaRPr lang="es-ES" dirty="0"/>
          </a:p>
        </p:txBody>
      </p:sp>
      <p:pic>
        <p:nvPicPr>
          <p:cNvPr id="9218" name="Picture 2" descr="http://t0.gstatic.com/images?q=tbn:ANd9GcTVWLtXRInKv-WRGS0w3abFcaSdwcxM0hIWDdyWsS37Tg-9XHMUb3cW8gq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286256"/>
            <a:ext cx="2786082" cy="1809751"/>
          </a:xfrm>
          <a:prstGeom prst="rect">
            <a:avLst/>
          </a:prstGeom>
          <a:noFill/>
        </p:spPr>
      </p:pic>
      <p:pic>
        <p:nvPicPr>
          <p:cNvPr id="9222" name="Picture 6" descr="Nadado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214554"/>
            <a:ext cx="2857520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Fase de reconocimiento: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O" sz="2800" dirty="0" smtClean="0">
                <a:latin typeface="Arial" pitchFamily="34" charset="0"/>
                <a:cs typeface="Arial" pitchFamily="34" charset="0"/>
              </a:rPr>
              <a:t>contacto indirecto y directo con </a:t>
            </a:r>
            <a:endParaRPr lang="es-CO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CO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agua .</a:t>
            </a:r>
          </a:p>
          <a:p>
            <a:endParaRPr lang="es-CO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2800" dirty="0" smtClean="0">
                <a:latin typeface="Arial" pitchFamily="34" charset="0"/>
                <a:cs typeface="Arial" pitchFamily="34" charset="0"/>
              </a:rPr>
              <a:t>Caracterizarse por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ser agradables,</a:t>
            </a:r>
          </a:p>
          <a:p>
            <a:pPr>
              <a:buNone/>
            </a:pPr>
            <a:r>
              <a:rPr lang="es-CO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seguros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y placenteros.</a:t>
            </a:r>
          </a:p>
          <a:p>
            <a:endParaRPr lang="es-CO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2800" dirty="0" smtClean="0">
                <a:latin typeface="Arial" pitchFamily="34" charset="0"/>
                <a:cs typeface="Arial" pitchFamily="34" charset="0"/>
              </a:rPr>
              <a:t>Sensibilización motriz y </a:t>
            </a:r>
            <a:endParaRPr lang="es-CO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CO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cinestesia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http://1.bp.blogspot.com/_7LD-liUdedY/TEp8D0BtEcI/AAAAAAAAAxk/hIINlR9j6b8/s1600/BEBE_ACUATIC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2000240"/>
            <a:ext cx="1785982" cy="2357454"/>
          </a:xfrm>
          <a:prstGeom prst="rect">
            <a:avLst/>
          </a:prstGeom>
          <a:noFill/>
        </p:spPr>
      </p:pic>
      <p:pic>
        <p:nvPicPr>
          <p:cNvPr id="8196" name="Picture 4" descr="http://viannyslamprea.galeon.com/imagenesdf/natac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643422"/>
            <a:ext cx="292895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Fase </a:t>
            </a:r>
            <a:r>
              <a:rPr lang="es-ES" dirty="0" smtClean="0"/>
              <a:t>descubrimiento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O" sz="2800" dirty="0" smtClean="0">
                <a:latin typeface="Arial" pitchFamily="34" charset="0"/>
                <a:cs typeface="Arial" pitchFamily="34" charset="0"/>
              </a:rPr>
              <a:t>Se inicia el proceso de control y dominio del medio acuático.</a:t>
            </a:r>
          </a:p>
          <a:p>
            <a:endParaRPr lang="es-CO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2800" dirty="0" smtClean="0">
                <a:latin typeface="Arial" pitchFamily="34" charset="0"/>
                <a:cs typeface="Arial" pitchFamily="34" charset="0"/>
              </a:rPr>
              <a:t>El trabajo está dirigido al desarrollo de la confianza y seguridad.</a:t>
            </a:r>
          </a:p>
          <a:p>
            <a:endParaRPr lang="es-CO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2800" dirty="0" smtClean="0">
                <a:latin typeface="Arial" pitchFamily="34" charset="0"/>
                <a:cs typeface="Arial" pitchFamily="34" charset="0"/>
              </a:rPr>
              <a:t>Las progresiones metodológicas de ejercicios jugados. 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http://4.bp.blogspot.com/_qJFN-w9yrpY/Sxvca2pnFHI/AAAAAAAAANQ/b6KLo-cGmIo/s320/gifs-deporte-nataci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2357430"/>
            <a:ext cx="2133600" cy="2143125"/>
          </a:xfrm>
          <a:prstGeom prst="rect">
            <a:avLst/>
          </a:prstGeom>
          <a:noFill/>
        </p:spPr>
      </p:pic>
      <p:pic>
        <p:nvPicPr>
          <p:cNvPr id="7172" name="Picture 4" descr="http://2.bp.blogspot.com/-5l7Dlkrl348/Tjb45trLBxI/AAAAAAAAAmA/XneAG9D9R7M/s1600/Natacion_2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5286388"/>
            <a:ext cx="3143272" cy="1571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Etapa de adaptación: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O" sz="2800" dirty="0" smtClean="0">
                <a:latin typeface="Arial" pitchFamily="34" charset="0"/>
                <a:cs typeface="Arial" pitchFamily="34" charset="0"/>
              </a:rPr>
              <a:t>Segundo momento del proceso </a:t>
            </a:r>
            <a:endParaRPr lang="es-CO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CO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de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familiarización.</a:t>
            </a:r>
          </a:p>
          <a:p>
            <a:endParaRPr lang="es-CO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2800" dirty="0" smtClean="0">
                <a:latin typeface="Arial" pitchFamily="34" charset="0"/>
                <a:cs typeface="Arial" pitchFamily="34" charset="0"/>
              </a:rPr>
              <a:t>Se intentan desarrollar los </a:t>
            </a:r>
            <a:endParaRPr lang="es-CO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CO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mecanismos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psicomotrices.</a:t>
            </a:r>
          </a:p>
          <a:p>
            <a:endParaRPr lang="es-CO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2800" dirty="0" smtClean="0">
                <a:latin typeface="Arial" pitchFamily="34" charset="0"/>
                <a:cs typeface="Arial" pitchFamily="34" charset="0"/>
              </a:rPr>
              <a:t>Aprendizaje de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habilidades</a:t>
            </a:r>
          </a:p>
          <a:p>
            <a:pPr>
              <a:buNone/>
            </a:pPr>
            <a:r>
              <a:rPr lang="es-CO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motrices básicas.  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http://www.gatosgraciosos.com/wp-content/uploads/2010/05/gato-nadad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2000240"/>
            <a:ext cx="2643206" cy="2143140"/>
          </a:xfrm>
          <a:prstGeom prst="rect">
            <a:avLst/>
          </a:prstGeom>
          <a:noFill/>
        </p:spPr>
      </p:pic>
      <p:pic>
        <p:nvPicPr>
          <p:cNvPr id="6150" name="Picture 6" descr="Nadado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786190"/>
            <a:ext cx="4000496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Fase de exploración: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se fundamentan y maduran cuatro formas básicas de movimiento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s-E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posiciones, desplazamientos, giros y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saltos.</a:t>
            </a:r>
          </a:p>
          <a:p>
            <a:endParaRPr lang="es-E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A partir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de la ejecución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de estos patrones de movimiento se combinan y dan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origen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a mayores combinaciones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motrices.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Nadador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357430"/>
            <a:ext cx="2500330" cy="1000132"/>
          </a:xfrm>
          <a:prstGeom prst="rect">
            <a:avLst/>
          </a:prstGeom>
          <a:noFill/>
        </p:spPr>
      </p:pic>
      <p:pic>
        <p:nvPicPr>
          <p:cNvPr id="5124" name="Picture 4" descr="Natacion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5538782"/>
            <a:ext cx="3357586" cy="1319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Fase de acondicionamiento:</a:t>
            </a:r>
            <a:endParaRPr lang="es-ES" dirty="0"/>
          </a:p>
        </p:txBody>
      </p:sp>
      <p:pic>
        <p:nvPicPr>
          <p:cNvPr id="4100" name="Picture 4" descr="http://2.bp.blogspot.com/-bubdyFvpTBI/TygKfKVeqNI/AAAAAAAAG4s/sT-74jMeRp0/s1600/natacion+2+historia+de+los+deportes+del+mund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71678"/>
            <a:ext cx="4071966" cy="2286016"/>
          </a:xfrm>
          <a:prstGeom prst="rect">
            <a:avLst/>
          </a:prstGeom>
          <a:noFill/>
        </p:spPr>
      </p:pic>
      <p:pic>
        <p:nvPicPr>
          <p:cNvPr id="4102" name="Picture 6" descr="http://img.scoop.it/bUpdEHDNFCScdA8M7S8H3Tl72eJkfbmt4t8yenImKBVaiQDB_Rd1H6kmuBWtceBJ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357694"/>
            <a:ext cx="3976717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Habilidades acuáticas básicas: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3200" b="1" dirty="0" smtClean="0">
                <a:latin typeface="Arial" pitchFamily="34" charset="0"/>
                <a:cs typeface="Arial" pitchFamily="34" charset="0"/>
              </a:rPr>
              <a:t>Desplazamientos: </a:t>
            </a:r>
            <a:endParaRPr lang="es-ES" sz="3200" b="1" dirty="0" smtClean="0">
              <a:latin typeface="Arial" pitchFamily="34" charset="0"/>
              <a:cs typeface="Arial" pitchFamily="34" charset="0"/>
            </a:endParaRPr>
          </a:p>
          <a:p>
            <a:endParaRPr lang="es-ES" b="1" dirty="0" smtClean="0"/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 Puesta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en acción.</a:t>
            </a: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Tipo de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desplazamiento.</a:t>
            </a: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Cambio de dirección.</a:t>
            </a: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Forma de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recorrido.</a:t>
            </a:r>
            <a:endParaRPr lang="es-E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ES" sz="2800" dirty="0" smtClean="0">
                <a:latin typeface="Arial" pitchFamily="34" charset="0"/>
                <a:cs typeface="Arial" pitchFamily="34" charset="0"/>
              </a:rPr>
              <a:t> Parada.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://i.ytimg.com/vi/r9p_6PWj_bc/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143248"/>
            <a:ext cx="3429024" cy="2214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200</TotalTime>
  <Words>278</Words>
  <Application>Microsoft Office PowerPoint</Application>
  <PresentationFormat>Presentación en pantalla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Flujo</vt:lpstr>
      <vt:lpstr>FAMILIARIZACION Y AMBIENTACION ACUATICA</vt:lpstr>
      <vt:lpstr>Familiarización:</vt:lpstr>
      <vt:lpstr>Etapa de ambientación:</vt:lpstr>
      <vt:lpstr>Fase de reconocimiento:</vt:lpstr>
      <vt:lpstr>Fase descubrimiento:</vt:lpstr>
      <vt:lpstr>Etapa de adaptación:</vt:lpstr>
      <vt:lpstr>Fase de exploración:</vt:lpstr>
      <vt:lpstr>Fase de acondicionamiento:</vt:lpstr>
      <vt:lpstr>Habilidades acuáticas básicas:</vt:lpstr>
      <vt:lpstr>Diapositiva 10</vt:lpstr>
      <vt:lpstr>Diapositiva 11</vt:lpstr>
      <vt:lpstr>   MUCHAS GRACIAS…..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FAMILIARIZACION ACUATICA</dc:title>
  <dc:creator>Claudia</dc:creator>
  <cp:lastModifiedBy>Claudia</cp:lastModifiedBy>
  <cp:revision>22</cp:revision>
  <dcterms:created xsi:type="dcterms:W3CDTF">2012-04-23T02:51:06Z</dcterms:created>
  <dcterms:modified xsi:type="dcterms:W3CDTF">2012-04-24T05:14:34Z</dcterms:modified>
</cp:coreProperties>
</file>